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63289-6C6F-4510-A0AE-15C42AE56D0D}" type="datetimeFigureOut">
              <a:rPr lang="pt-PT" smtClean="0"/>
              <a:t>22-06-2009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2DBA1-53F3-469F-96A1-8C3ACB77E30B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2DBA1-53F3-469F-96A1-8C3ACB77E30B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2DBA1-53F3-469F-96A1-8C3ACB77E30B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3D5-332A-4804-A895-B191D194F64C}" type="datetimeFigureOut">
              <a:rPr lang="pt-PT" smtClean="0"/>
              <a:pPr/>
              <a:t>22-06-2009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BD5-7BDD-43CD-82ED-1CFFF410D89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3D5-332A-4804-A895-B191D194F64C}" type="datetimeFigureOut">
              <a:rPr lang="pt-PT" smtClean="0"/>
              <a:pPr/>
              <a:t>22-06-2009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BD5-7BDD-43CD-82ED-1CFFF410D89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3D5-332A-4804-A895-B191D194F64C}" type="datetimeFigureOut">
              <a:rPr lang="pt-PT" smtClean="0"/>
              <a:pPr/>
              <a:t>22-06-2009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BD5-7BDD-43CD-82ED-1CFFF410D89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3D5-332A-4804-A895-B191D194F64C}" type="datetimeFigureOut">
              <a:rPr lang="pt-PT" smtClean="0"/>
              <a:pPr/>
              <a:t>22-06-2009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BD5-7BDD-43CD-82ED-1CFFF410D89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3D5-332A-4804-A895-B191D194F64C}" type="datetimeFigureOut">
              <a:rPr lang="pt-PT" smtClean="0"/>
              <a:pPr/>
              <a:t>22-06-2009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BD5-7BDD-43CD-82ED-1CFFF410D89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3D5-332A-4804-A895-B191D194F64C}" type="datetimeFigureOut">
              <a:rPr lang="pt-PT" smtClean="0"/>
              <a:pPr/>
              <a:t>22-06-2009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BD5-7BDD-43CD-82ED-1CFFF410D89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3D5-332A-4804-A895-B191D194F64C}" type="datetimeFigureOut">
              <a:rPr lang="pt-PT" smtClean="0"/>
              <a:pPr/>
              <a:t>22-06-2009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BD5-7BDD-43CD-82ED-1CFFF410D89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3D5-332A-4804-A895-B191D194F64C}" type="datetimeFigureOut">
              <a:rPr lang="pt-PT" smtClean="0"/>
              <a:pPr/>
              <a:t>22-06-2009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BD5-7BDD-43CD-82ED-1CFFF410D89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3D5-332A-4804-A895-B191D194F64C}" type="datetimeFigureOut">
              <a:rPr lang="pt-PT" smtClean="0"/>
              <a:pPr/>
              <a:t>22-06-2009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BD5-7BDD-43CD-82ED-1CFFF410D89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3D5-332A-4804-A895-B191D194F64C}" type="datetimeFigureOut">
              <a:rPr lang="pt-PT" smtClean="0"/>
              <a:pPr/>
              <a:t>22-06-2009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BD5-7BDD-43CD-82ED-1CFFF410D89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3D5-332A-4804-A895-B191D194F64C}" type="datetimeFigureOut">
              <a:rPr lang="pt-PT" smtClean="0"/>
              <a:pPr/>
              <a:t>22-06-2009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BD5-7BDD-43CD-82ED-1CFFF410D89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563D5-332A-4804-A895-B191D194F64C}" type="datetimeFigureOut">
              <a:rPr lang="pt-PT" smtClean="0"/>
              <a:pPr/>
              <a:t>22-06-2009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22BD5-7BDD-43CD-82ED-1CFFF410D89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8000"/>
            <a:ext cx="9144000" cy="635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85720" y="500042"/>
            <a:ext cx="7643866" cy="923330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I ECO-DUATLO VILA NOVA DE PAIVA – CIRCUITO REGIONAL NORTE</a:t>
            </a:r>
          </a:p>
          <a:p>
            <a:endParaRPr lang="pt-PT" b="1" dirty="0" smtClean="0">
              <a:solidFill>
                <a:srgbClr val="FF0000"/>
              </a:solidFill>
            </a:endParaRPr>
          </a:p>
          <a:p>
            <a:r>
              <a:rPr lang="pt-PT" b="1" dirty="0" smtClean="0">
                <a:solidFill>
                  <a:srgbClr val="FF0000"/>
                </a:solidFill>
              </a:rPr>
              <a:t>ATLETISMO: 1ª CORRIDA – 4,5Km – 2VOLTAS\ 2ª CORRIDA - 2,25Km – 1 VOLTA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8" name="Fluxograma: subrotina 7"/>
          <p:cNvSpPr/>
          <p:nvPr/>
        </p:nvSpPr>
        <p:spPr>
          <a:xfrm rot="1962477">
            <a:off x="994641" y="2727213"/>
            <a:ext cx="214314" cy="571504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PT</a:t>
            </a:r>
            <a:endParaRPr lang="pt-PT" dirty="0"/>
          </a:p>
        </p:txBody>
      </p:sp>
      <p:cxnSp>
        <p:nvCxnSpPr>
          <p:cNvPr id="12" name="Conexão recta unidireccional 11"/>
          <p:cNvCxnSpPr/>
          <p:nvPr/>
        </p:nvCxnSpPr>
        <p:spPr>
          <a:xfrm rot="16200000" flipV="1">
            <a:off x="1178695" y="2250273"/>
            <a:ext cx="357190" cy="142876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uplo semicírculo 13"/>
          <p:cNvSpPr/>
          <p:nvPr/>
        </p:nvSpPr>
        <p:spPr>
          <a:xfrm rot="20219360">
            <a:off x="994570" y="1892161"/>
            <a:ext cx="449104" cy="42862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800" b="1" dirty="0" smtClean="0">
                <a:solidFill>
                  <a:schemeClr val="bg1"/>
                </a:solidFill>
              </a:rPr>
              <a:t>META</a:t>
            </a:r>
            <a:endParaRPr lang="pt-PT" sz="800" b="1" dirty="0">
              <a:solidFill>
                <a:schemeClr val="bg1"/>
              </a:solidFill>
            </a:endParaRPr>
          </a:p>
        </p:txBody>
      </p:sp>
      <p:cxnSp>
        <p:nvCxnSpPr>
          <p:cNvPr id="17" name="Conexão recta unidireccional 16"/>
          <p:cNvCxnSpPr/>
          <p:nvPr/>
        </p:nvCxnSpPr>
        <p:spPr>
          <a:xfrm rot="10800000">
            <a:off x="1428728" y="2500306"/>
            <a:ext cx="142876" cy="1588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xão recta unidireccional 19"/>
          <p:cNvCxnSpPr/>
          <p:nvPr/>
        </p:nvCxnSpPr>
        <p:spPr>
          <a:xfrm rot="5400000" flipH="1" flipV="1">
            <a:off x="948022" y="3234046"/>
            <a:ext cx="175594" cy="71438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hamada com Linha 2 20"/>
          <p:cNvSpPr/>
          <p:nvPr/>
        </p:nvSpPr>
        <p:spPr>
          <a:xfrm>
            <a:off x="1285852" y="3071810"/>
            <a:ext cx="714380" cy="357190"/>
          </a:xfrm>
          <a:prstGeom prst="borderCallout2">
            <a:avLst>
              <a:gd name="adj1" fmla="val 942"/>
              <a:gd name="adj2" fmla="val 66240"/>
              <a:gd name="adj3" fmla="val -56936"/>
              <a:gd name="adj4" fmla="val 57906"/>
              <a:gd name="adj5" fmla="val -105655"/>
              <a:gd name="adj6" fmla="val 279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800" dirty="0" smtClean="0"/>
              <a:t>1ª Corrida</a:t>
            </a:r>
          </a:p>
          <a:p>
            <a:pPr algn="ctr"/>
            <a:r>
              <a:rPr lang="pt-PT" sz="800" dirty="0" smtClean="0"/>
              <a:t>2 VOLTA</a:t>
            </a:r>
            <a:endParaRPr lang="pt-PT" sz="800" dirty="0"/>
          </a:p>
        </p:txBody>
      </p:sp>
      <p:cxnSp>
        <p:nvCxnSpPr>
          <p:cNvPr id="24" name="Conexão recta unidireccional 23"/>
          <p:cNvCxnSpPr/>
          <p:nvPr/>
        </p:nvCxnSpPr>
        <p:spPr>
          <a:xfrm rot="10800000" flipV="1">
            <a:off x="642910" y="4500570"/>
            <a:ext cx="500066" cy="35719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orma livre 28"/>
          <p:cNvSpPr/>
          <p:nvPr/>
        </p:nvSpPr>
        <p:spPr>
          <a:xfrm>
            <a:off x="978010" y="2536466"/>
            <a:ext cx="612251" cy="837537"/>
          </a:xfrm>
          <a:custGeom>
            <a:avLst/>
            <a:gdLst>
              <a:gd name="connsiteX0" fmla="*/ 612251 w 612251"/>
              <a:gd name="connsiteY0" fmla="*/ 0 h 837537"/>
              <a:gd name="connsiteX1" fmla="*/ 397566 w 612251"/>
              <a:gd name="connsiteY1" fmla="*/ 198783 h 837537"/>
              <a:gd name="connsiteX2" fmla="*/ 318053 w 612251"/>
              <a:gd name="connsiteY2" fmla="*/ 373711 h 837537"/>
              <a:gd name="connsiteX3" fmla="*/ 166978 w 612251"/>
              <a:gd name="connsiteY3" fmla="*/ 707666 h 837537"/>
              <a:gd name="connsiteX4" fmla="*/ 63611 w 612251"/>
              <a:gd name="connsiteY4" fmla="*/ 818984 h 837537"/>
              <a:gd name="connsiteX5" fmla="*/ 31806 w 612251"/>
              <a:gd name="connsiteY5" fmla="*/ 818984 h 837537"/>
              <a:gd name="connsiteX6" fmla="*/ 0 w 612251"/>
              <a:gd name="connsiteY6" fmla="*/ 803082 h 837537"/>
              <a:gd name="connsiteX7" fmla="*/ 0 w 612251"/>
              <a:gd name="connsiteY7" fmla="*/ 803082 h 83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2251" h="837537">
                <a:moveTo>
                  <a:pt x="612251" y="0"/>
                </a:moveTo>
                <a:cubicBezTo>
                  <a:pt x="529425" y="68249"/>
                  <a:pt x="446599" y="136498"/>
                  <a:pt x="397566" y="198783"/>
                </a:cubicBezTo>
                <a:cubicBezTo>
                  <a:pt x="348533" y="261068"/>
                  <a:pt x="318053" y="373711"/>
                  <a:pt x="318053" y="373711"/>
                </a:cubicBezTo>
                <a:cubicBezTo>
                  <a:pt x="279622" y="458525"/>
                  <a:pt x="209385" y="633454"/>
                  <a:pt x="166978" y="707666"/>
                </a:cubicBezTo>
                <a:cubicBezTo>
                  <a:pt x="124571" y="781878"/>
                  <a:pt x="86140" y="800431"/>
                  <a:pt x="63611" y="818984"/>
                </a:cubicBezTo>
                <a:cubicBezTo>
                  <a:pt x="41082" y="837537"/>
                  <a:pt x="42408" y="821634"/>
                  <a:pt x="31806" y="818984"/>
                </a:cubicBezTo>
                <a:cubicBezTo>
                  <a:pt x="21204" y="816334"/>
                  <a:pt x="0" y="803082"/>
                  <a:pt x="0" y="803082"/>
                </a:cubicBezTo>
                <a:lnTo>
                  <a:pt x="0" y="803082"/>
                </a:lnTo>
              </a:path>
            </a:pathLst>
          </a:cu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1" name="Forma livre 30"/>
          <p:cNvSpPr/>
          <p:nvPr/>
        </p:nvSpPr>
        <p:spPr>
          <a:xfrm>
            <a:off x="762001" y="2615979"/>
            <a:ext cx="845488" cy="1852654"/>
          </a:xfrm>
          <a:custGeom>
            <a:avLst/>
            <a:gdLst>
              <a:gd name="connsiteX0" fmla="*/ 454549 w 845488"/>
              <a:gd name="connsiteY0" fmla="*/ 111318 h 1852654"/>
              <a:gd name="connsiteX1" fmla="*/ 351182 w 845488"/>
              <a:gd name="connsiteY1" fmla="*/ 7951 h 1852654"/>
              <a:gd name="connsiteX2" fmla="*/ 239863 w 845488"/>
              <a:gd name="connsiteY2" fmla="*/ 159026 h 1852654"/>
              <a:gd name="connsiteX3" fmla="*/ 168302 w 845488"/>
              <a:gd name="connsiteY3" fmla="*/ 365760 h 1852654"/>
              <a:gd name="connsiteX4" fmla="*/ 9276 w 845488"/>
              <a:gd name="connsiteY4" fmla="*/ 612251 h 1852654"/>
              <a:gd name="connsiteX5" fmla="*/ 223961 w 845488"/>
              <a:gd name="connsiteY5" fmla="*/ 922351 h 1852654"/>
              <a:gd name="connsiteX6" fmla="*/ 438646 w 845488"/>
              <a:gd name="connsiteY6" fmla="*/ 1105231 h 1852654"/>
              <a:gd name="connsiteX7" fmla="*/ 780552 w 845488"/>
              <a:gd name="connsiteY7" fmla="*/ 1375576 h 1852654"/>
              <a:gd name="connsiteX8" fmla="*/ 828260 w 845488"/>
              <a:gd name="connsiteY8" fmla="*/ 1566407 h 1852654"/>
              <a:gd name="connsiteX9" fmla="*/ 693088 w 845488"/>
              <a:gd name="connsiteY9" fmla="*/ 1677725 h 1852654"/>
              <a:gd name="connsiteX10" fmla="*/ 422743 w 845488"/>
              <a:gd name="connsiteY10" fmla="*/ 1852654 h 1852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45488" h="1852654">
                <a:moveTo>
                  <a:pt x="454549" y="111318"/>
                </a:moveTo>
                <a:cubicBezTo>
                  <a:pt x="420756" y="55659"/>
                  <a:pt x="386963" y="0"/>
                  <a:pt x="351182" y="7951"/>
                </a:cubicBezTo>
                <a:cubicBezTo>
                  <a:pt x="315401" y="15902"/>
                  <a:pt x="270343" y="99391"/>
                  <a:pt x="239863" y="159026"/>
                </a:cubicBezTo>
                <a:cubicBezTo>
                  <a:pt x="209383" y="218661"/>
                  <a:pt x="206733" y="290222"/>
                  <a:pt x="168302" y="365760"/>
                </a:cubicBezTo>
                <a:cubicBezTo>
                  <a:pt x="129871" y="441298"/>
                  <a:pt x="0" y="519486"/>
                  <a:pt x="9276" y="612251"/>
                </a:cubicBezTo>
                <a:cubicBezTo>
                  <a:pt x="18552" y="705016"/>
                  <a:pt x="152399" y="840188"/>
                  <a:pt x="223961" y="922351"/>
                </a:cubicBezTo>
                <a:cubicBezTo>
                  <a:pt x="295523" y="1004514"/>
                  <a:pt x="345881" y="1029694"/>
                  <a:pt x="438646" y="1105231"/>
                </a:cubicBezTo>
                <a:cubicBezTo>
                  <a:pt x="531411" y="1180768"/>
                  <a:pt x="715616" y="1298713"/>
                  <a:pt x="780552" y="1375576"/>
                </a:cubicBezTo>
                <a:cubicBezTo>
                  <a:pt x="845488" y="1452439"/>
                  <a:pt x="842837" y="1516049"/>
                  <a:pt x="828260" y="1566407"/>
                </a:cubicBezTo>
                <a:cubicBezTo>
                  <a:pt x="813683" y="1616765"/>
                  <a:pt x="760674" y="1630017"/>
                  <a:pt x="693088" y="1677725"/>
                </a:cubicBezTo>
                <a:cubicBezTo>
                  <a:pt x="625502" y="1725433"/>
                  <a:pt x="524122" y="1789043"/>
                  <a:pt x="422743" y="1852654"/>
                </a:cubicBez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3" name="Forma livre 32"/>
          <p:cNvSpPr/>
          <p:nvPr/>
        </p:nvSpPr>
        <p:spPr>
          <a:xfrm>
            <a:off x="267694" y="4898003"/>
            <a:ext cx="1791694" cy="1423284"/>
          </a:xfrm>
          <a:custGeom>
            <a:avLst/>
            <a:gdLst>
              <a:gd name="connsiteX0" fmla="*/ 328654 w 1791694"/>
              <a:gd name="connsiteY0" fmla="*/ 0 h 1423284"/>
              <a:gd name="connsiteX1" fmla="*/ 121920 w 1791694"/>
              <a:gd name="connsiteY1" fmla="*/ 127221 h 1423284"/>
              <a:gd name="connsiteX2" fmla="*/ 2650 w 1791694"/>
              <a:gd name="connsiteY2" fmla="*/ 278296 h 1423284"/>
              <a:gd name="connsiteX3" fmla="*/ 106017 w 1791694"/>
              <a:gd name="connsiteY3" fmla="*/ 389614 h 1423284"/>
              <a:gd name="connsiteX4" fmla="*/ 416118 w 1791694"/>
              <a:gd name="connsiteY4" fmla="*/ 596348 h 1423284"/>
              <a:gd name="connsiteX5" fmla="*/ 718268 w 1791694"/>
              <a:gd name="connsiteY5" fmla="*/ 659959 h 1423284"/>
              <a:gd name="connsiteX6" fmla="*/ 861391 w 1791694"/>
              <a:gd name="connsiteY6" fmla="*/ 699715 h 1423284"/>
              <a:gd name="connsiteX7" fmla="*/ 1147638 w 1791694"/>
              <a:gd name="connsiteY7" fmla="*/ 787180 h 1423284"/>
              <a:gd name="connsiteX8" fmla="*/ 1473642 w 1791694"/>
              <a:gd name="connsiteY8" fmla="*/ 842839 h 1423284"/>
              <a:gd name="connsiteX9" fmla="*/ 1680376 w 1791694"/>
              <a:gd name="connsiteY9" fmla="*/ 898498 h 1423284"/>
              <a:gd name="connsiteX10" fmla="*/ 1767840 w 1791694"/>
              <a:gd name="connsiteY10" fmla="*/ 1144988 h 1423284"/>
              <a:gd name="connsiteX11" fmla="*/ 1791694 w 1791694"/>
              <a:gd name="connsiteY11" fmla="*/ 1423284 h 1423284"/>
              <a:gd name="connsiteX12" fmla="*/ 1791694 w 1791694"/>
              <a:gd name="connsiteY12" fmla="*/ 1423284 h 142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91694" h="1423284">
                <a:moveTo>
                  <a:pt x="328654" y="0"/>
                </a:moveTo>
                <a:cubicBezTo>
                  <a:pt x="252454" y="40419"/>
                  <a:pt x="176254" y="80838"/>
                  <a:pt x="121920" y="127221"/>
                </a:cubicBezTo>
                <a:cubicBezTo>
                  <a:pt x="67586" y="173604"/>
                  <a:pt x="5300" y="234564"/>
                  <a:pt x="2650" y="278296"/>
                </a:cubicBezTo>
                <a:cubicBezTo>
                  <a:pt x="0" y="322028"/>
                  <a:pt x="37106" y="336605"/>
                  <a:pt x="106017" y="389614"/>
                </a:cubicBezTo>
                <a:cubicBezTo>
                  <a:pt x="174928" y="442623"/>
                  <a:pt x="314076" y="551290"/>
                  <a:pt x="416118" y="596348"/>
                </a:cubicBezTo>
                <a:cubicBezTo>
                  <a:pt x="518160" y="641406"/>
                  <a:pt x="644056" y="642731"/>
                  <a:pt x="718268" y="659959"/>
                </a:cubicBezTo>
                <a:cubicBezTo>
                  <a:pt x="792480" y="677187"/>
                  <a:pt x="861391" y="699715"/>
                  <a:pt x="861391" y="699715"/>
                </a:cubicBezTo>
                <a:cubicBezTo>
                  <a:pt x="932953" y="720918"/>
                  <a:pt x="1045596" y="763326"/>
                  <a:pt x="1147638" y="787180"/>
                </a:cubicBezTo>
                <a:cubicBezTo>
                  <a:pt x="1249680" y="811034"/>
                  <a:pt x="1384852" y="824286"/>
                  <a:pt x="1473642" y="842839"/>
                </a:cubicBezTo>
                <a:cubicBezTo>
                  <a:pt x="1562432" y="861392"/>
                  <a:pt x="1631343" y="848140"/>
                  <a:pt x="1680376" y="898498"/>
                </a:cubicBezTo>
                <a:cubicBezTo>
                  <a:pt x="1729409" y="948856"/>
                  <a:pt x="1749287" y="1057524"/>
                  <a:pt x="1767840" y="1144988"/>
                </a:cubicBezTo>
                <a:cubicBezTo>
                  <a:pt x="1786393" y="1232452"/>
                  <a:pt x="1791694" y="1423284"/>
                  <a:pt x="1791694" y="1423284"/>
                </a:cubicBezTo>
                <a:lnTo>
                  <a:pt x="1791694" y="1423284"/>
                </a:ln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34" name="Conexão recta unidireccional 33"/>
          <p:cNvCxnSpPr/>
          <p:nvPr/>
        </p:nvCxnSpPr>
        <p:spPr>
          <a:xfrm>
            <a:off x="2059388" y="6357958"/>
            <a:ext cx="83720" cy="393861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xão recta unidireccional 36"/>
          <p:cNvCxnSpPr/>
          <p:nvPr/>
        </p:nvCxnSpPr>
        <p:spPr>
          <a:xfrm rot="10800000">
            <a:off x="1928794" y="5715016"/>
            <a:ext cx="857256" cy="21431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orma livre 42"/>
          <p:cNvSpPr/>
          <p:nvPr/>
        </p:nvSpPr>
        <p:spPr>
          <a:xfrm>
            <a:off x="2794883" y="5923722"/>
            <a:ext cx="584421" cy="938254"/>
          </a:xfrm>
          <a:custGeom>
            <a:avLst/>
            <a:gdLst>
              <a:gd name="connsiteX0" fmla="*/ 3976 w 584421"/>
              <a:gd name="connsiteY0" fmla="*/ 0 h 938254"/>
              <a:gd name="connsiteX1" fmla="*/ 27830 w 584421"/>
              <a:gd name="connsiteY1" fmla="*/ 55659 h 938254"/>
              <a:gd name="connsiteX2" fmla="*/ 170954 w 584421"/>
              <a:gd name="connsiteY2" fmla="*/ 222636 h 938254"/>
              <a:gd name="connsiteX3" fmla="*/ 290223 w 584421"/>
              <a:gd name="connsiteY3" fmla="*/ 294198 h 938254"/>
              <a:gd name="connsiteX4" fmla="*/ 441298 w 584421"/>
              <a:gd name="connsiteY4" fmla="*/ 620201 h 938254"/>
              <a:gd name="connsiteX5" fmla="*/ 528762 w 584421"/>
              <a:gd name="connsiteY5" fmla="*/ 842838 h 938254"/>
              <a:gd name="connsiteX6" fmla="*/ 584421 w 584421"/>
              <a:gd name="connsiteY6" fmla="*/ 938254 h 938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4421" h="938254">
                <a:moveTo>
                  <a:pt x="3976" y="0"/>
                </a:moveTo>
                <a:cubicBezTo>
                  <a:pt x="1988" y="9276"/>
                  <a:pt x="0" y="18553"/>
                  <a:pt x="27830" y="55659"/>
                </a:cubicBezTo>
                <a:cubicBezTo>
                  <a:pt x="55660" y="92765"/>
                  <a:pt x="127222" y="182880"/>
                  <a:pt x="170954" y="222636"/>
                </a:cubicBezTo>
                <a:cubicBezTo>
                  <a:pt x="214686" y="262392"/>
                  <a:pt x="245166" y="227937"/>
                  <a:pt x="290223" y="294198"/>
                </a:cubicBezTo>
                <a:cubicBezTo>
                  <a:pt x="335280" y="360459"/>
                  <a:pt x="401542" y="528761"/>
                  <a:pt x="441298" y="620201"/>
                </a:cubicBezTo>
                <a:cubicBezTo>
                  <a:pt x="481055" y="711641"/>
                  <a:pt x="504908" y="789829"/>
                  <a:pt x="528762" y="842838"/>
                </a:cubicBezTo>
                <a:cubicBezTo>
                  <a:pt x="552616" y="895847"/>
                  <a:pt x="568518" y="917050"/>
                  <a:pt x="584421" y="938254"/>
                </a:cubicBez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5" name="Forma livre 44"/>
          <p:cNvSpPr/>
          <p:nvPr/>
        </p:nvSpPr>
        <p:spPr>
          <a:xfrm>
            <a:off x="347207" y="4835718"/>
            <a:ext cx="1505447" cy="841513"/>
          </a:xfrm>
          <a:custGeom>
            <a:avLst/>
            <a:gdLst>
              <a:gd name="connsiteX0" fmla="*/ 1505447 w 1505447"/>
              <a:gd name="connsiteY0" fmla="*/ 841513 h 841513"/>
              <a:gd name="connsiteX1" fmla="*/ 773927 w 1505447"/>
              <a:gd name="connsiteY1" fmla="*/ 690439 h 841513"/>
              <a:gd name="connsiteX2" fmla="*/ 455875 w 1505447"/>
              <a:gd name="connsiteY2" fmla="*/ 626828 h 841513"/>
              <a:gd name="connsiteX3" fmla="*/ 233238 w 1505447"/>
              <a:gd name="connsiteY3" fmla="*/ 531412 h 841513"/>
              <a:gd name="connsiteX4" fmla="*/ 10602 w 1505447"/>
              <a:gd name="connsiteY4" fmla="*/ 364435 h 841513"/>
              <a:gd name="connsiteX5" fmla="*/ 169628 w 1505447"/>
              <a:gd name="connsiteY5" fmla="*/ 197458 h 841513"/>
              <a:gd name="connsiteX6" fmla="*/ 432021 w 1505447"/>
              <a:gd name="connsiteY6" fmla="*/ 30480 h 841513"/>
              <a:gd name="connsiteX7" fmla="*/ 447923 w 1505447"/>
              <a:gd name="connsiteY7" fmla="*/ 14578 h 841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5447" h="841513">
                <a:moveTo>
                  <a:pt x="1505447" y="841513"/>
                </a:moveTo>
                <a:lnTo>
                  <a:pt x="773927" y="690439"/>
                </a:lnTo>
                <a:cubicBezTo>
                  <a:pt x="598998" y="654658"/>
                  <a:pt x="545990" y="653333"/>
                  <a:pt x="455875" y="626828"/>
                </a:cubicBezTo>
                <a:cubicBezTo>
                  <a:pt x="365760" y="600324"/>
                  <a:pt x="307450" y="575144"/>
                  <a:pt x="233238" y="531412"/>
                </a:cubicBezTo>
                <a:cubicBezTo>
                  <a:pt x="159026" y="487680"/>
                  <a:pt x="21204" y="420094"/>
                  <a:pt x="10602" y="364435"/>
                </a:cubicBezTo>
                <a:cubicBezTo>
                  <a:pt x="0" y="308776"/>
                  <a:pt x="99392" y="253117"/>
                  <a:pt x="169628" y="197458"/>
                </a:cubicBezTo>
                <a:cubicBezTo>
                  <a:pt x="239864" y="141799"/>
                  <a:pt x="385639" y="60960"/>
                  <a:pt x="432021" y="30480"/>
                </a:cubicBezTo>
                <a:cubicBezTo>
                  <a:pt x="478403" y="0"/>
                  <a:pt x="463163" y="7289"/>
                  <a:pt x="447923" y="14578"/>
                </a:cubicBez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46" name="Conexão recta unidireccional 45"/>
          <p:cNvCxnSpPr/>
          <p:nvPr/>
        </p:nvCxnSpPr>
        <p:spPr>
          <a:xfrm flipV="1">
            <a:off x="785786" y="4214818"/>
            <a:ext cx="928694" cy="65246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orma livre 50"/>
          <p:cNvSpPr/>
          <p:nvPr/>
        </p:nvSpPr>
        <p:spPr>
          <a:xfrm>
            <a:off x="887895" y="3295816"/>
            <a:ext cx="852116" cy="926327"/>
          </a:xfrm>
          <a:custGeom>
            <a:avLst/>
            <a:gdLst>
              <a:gd name="connsiteX0" fmla="*/ 805733 w 852116"/>
              <a:gd name="connsiteY0" fmla="*/ 926327 h 926327"/>
              <a:gd name="connsiteX1" fmla="*/ 829587 w 852116"/>
              <a:gd name="connsiteY1" fmla="*/ 791154 h 926327"/>
              <a:gd name="connsiteX2" fmla="*/ 670561 w 852116"/>
              <a:gd name="connsiteY2" fmla="*/ 600323 h 926327"/>
              <a:gd name="connsiteX3" fmla="*/ 217336 w 852116"/>
              <a:gd name="connsiteY3" fmla="*/ 274320 h 926327"/>
              <a:gd name="connsiteX4" fmla="*/ 34456 w 852116"/>
              <a:gd name="connsiteY4" fmla="*/ 43732 h 926327"/>
              <a:gd name="connsiteX5" fmla="*/ 10602 w 852116"/>
              <a:gd name="connsiteY5" fmla="*/ 11927 h 92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2116" h="926327">
                <a:moveTo>
                  <a:pt x="805733" y="926327"/>
                </a:moveTo>
                <a:cubicBezTo>
                  <a:pt x="828924" y="885907"/>
                  <a:pt x="852116" y="845488"/>
                  <a:pt x="829587" y="791154"/>
                </a:cubicBezTo>
                <a:cubicBezTo>
                  <a:pt x="807058" y="736820"/>
                  <a:pt x="772603" y="686462"/>
                  <a:pt x="670561" y="600323"/>
                </a:cubicBezTo>
                <a:cubicBezTo>
                  <a:pt x="568519" y="514184"/>
                  <a:pt x="323353" y="367085"/>
                  <a:pt x="217336" y="274320"/>
                </a:cubicBezTo>
                <a:cubicBezTo>
                  <a:pt x="111319" y="181555"/>
                  <a:pt x="68912" y="87464"/>
                  <a:pt x="34456" y="43732"/>
                </a:cubicBezTo>
                <a:cubicBezTo>
                  <a:pt x="0" y="0"/>
                  <a:pt x="5301" y="5963"/>
                  <a:pt x="10602" y="11927"/>
                </a:cubicBez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52" name="Conexão recta unidireccional 51"/>
          <p:cNvCxnSpPr>
            <a:stCxn id="51" idx="5"/>
          </p:cNvCxnSpPr>
          <p:nvPr/>
        </p:nvCxnSpPr>
        <p:spPr>
          <a:xfrm flipV="1">
            <a:off x="898497" y="3071810"/>
            <a:ext cx="101603" cy="235933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hamada com Linha 2 54"/>
          <p:cNvSpPr/>
          <p:nvPr/>
        </p:nvSpPr>
        <p:spPr>
          <a:xfrm>
            <a:off x="214282" y="3929066"/>
            <a:ext cx="857256" cy="428628"/>
          </a:xfrm>
          <a:prstGeom prst="borderCallout2">
            <a:avLst>
              <a:gd name="adj1" fmla="val -7963"/>
              <a:gd name="adj2" fmla="val 25058"/>
              <a:gd name="adj3" fmla="val -134849"/>
              <a:gd name="adj4" fmla="val 32307"/>
              <a:gd name="adj5" fmla="val -179115"/>
              <a:gd name="adj6" fmla="val 846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800" dirty="0" smtClean="0"/>
              <a:t>BTT </a:t>
            </a:r>
          </a:p>
          <a:p>
            <a:pPr algn="ctr"/>
            <a:r>
              <a:rPr lang="pt-PT" sz="800" dirty="0" smtClean="0"/>
              <a:t>Saída e entrada no PT</a:t>
            </a:r>
            <a:endParaRPr lang="pt-PT" sz="800" dirty="0"/>
          </a:p>
        </p:txBody>
      </p:sp>
      <p:sp>
        <p:nvSpPr>
          <p:cNvPr id="56" name="Chamada com Linha 2 55"/>
          <p:cNvSpPr/>
          <p:nvPr/>
        </p:nvSpPr>
        <p:spPr>
          <a:xfrm>
            <a:off x="1785918" y="1928802"/>
            <a:ext cx="785818" cy="357190"/>
          </a:xfrm>
          <a:prstGeom prst="borderCallout2">
            <a:avLst>
              <a:gd name="adj1" fmla="val 52141"/>
              <a:gd name="adj2" fmla="val -7220"/>
              <a:gd name="adj3" fmla="val 81081"/>
              <a:gd name="adj4" fmla="val -24458"/>
              <a:gd name="adj5" fmla="val 145891"/>
              <a:gd name="adj6" fmla="val -422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800" dirty="0" smtClean="0"/>
              <a:t>2ª Corrida</a:t>
            </a:r>
          </a:p>
          <a:p>
            <a:pPr algn="ctr"/>
            <a:r>
              <a:rPr lang="pt-PT" sz="800" dirty="0" smtClean="0"/>
              <a:t>VOLTA ÚNICA</a:t>
            </a:r>
            <a:endParaRPr lang="pt-PT" sz="800" dirty="0"/>
          </a:p>
        </p:txBody>
      </p:sp>
      <p:sp>
        <p:nvSpPr>
          <p:cNvPr id="57" name="Chamada com Linha 2 56"/>
          <p:cNvSpPr/>
          <p:nvPr/>
        </p:nvSpPr>
        <p:spPr>
          <a:xfrm>
            <a:off x="2928926" y="2857496"/>
            <a:ext cx="714380" cy="357190"/>
          </a:xfrm>
          <a:prstGeom prst="borderCallout2">
            <a:avLst>
              <a:gd name="adj1" fmla="val 942"/>
              <a:gd name="adj2" fmla="val 66240"/>
              <a:gd name="adj3" fmla="val -56936"/>
              <a:gd name="adj4" fmla="val 57906"/>
              <a:gd name="adj5" fmla="val -63360"/>
              <a:gd name="adj6" fmla="val -1702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800" dirty="0" smtClean="0"/>
              <a:t>PARTIDA</a:t>
            </a:r>
            <a:endParaRPr lang="pt-PT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508486"/>
            <a:ext cx="9144000" cy="634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428596" y="928670"/>
            <a:ext cx="6643734" cy="923330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I ECO-DUATLO VILA NOVA DE PAIVA – CIRCUITO REGIONAL NORTE</a:t>
            </a:r>
          </a:p>
          <a:p>
            <a:endParaRPr lang="pt-PT" b="1" dirty="0" smtClean="0">
              <a:solidFill>
                <a:srgbClr val="FF0000"/>
              </a:solidFill>
            </a:endParaRPr>
          </a:p>
          <a:p>
            <a:r>
              <a:rPr lang="pt-PT" b="1" dirty="0" smtClean="0">
                <a:solidFill>
                  <a:srgbClr val="FF0000"/>
                </a:solidFill>
              </a:rPr>
              <a:t>CICLISMO BTT – percurso de 6Km - 3VOLTAS - 18Km </a:t>
            </a:r>
            <a:endParaRPr lang="pt-P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65</Words>
  <Application>Microsoft Office PowerPoint</Application>
  <PresentationFormat>Apresentação no Ecrã (4:3)</PresentationFormat>
  <Paragraphs>17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Tema do Office</vt:lpstr>
      <vt:lpstr>Diapositivo 1</vt:lpstr>
      <vt:lpstr>Diapositivo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Marco Miranda</dc:creator>
  <cp:lastModifiedBy>MMiranda</cp:lastModifiedBy>
  <cp:revision>18</cp:revision>
  <dcterms:created xsi:type="dcterms:W3CDTF">2009-05-30T12:01:25Z</dcterms:created>
  <dcterms:modified xsi:type="dcterms:W3CDTF">2009-06-22T16:00:01Z</dcterms:modified>
</cp:coreProperties>
</file>